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B026BC-BA37-4463-972B-6A0BC1A7D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71258"/>
            <a:ext cx="7772400" cy="908078"/>
          </a:xfrm>
        </p:spPr>
        <p:txBody>
          <a:bodyPr anchor="ctr" anchorCtr="0">
            <a:normAutofit/>
          </a:bodyPr>
          <a:lstStyle>
            <a:lvl1pPr algn="ctr">
              <a:lnSpc>
                <a:spcPts val="2800"/>
              </a:lnSpc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738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9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8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7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4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0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3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ED8BB-66A3-4BB0-BF93-72F234B467AD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CF6E-FCEF-41DC-B369-D2E7840F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8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EE95-C8D1-493E-A78E-64D2AB280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Redeemer Arlington</a:t>
            </a:r>
            <a:br>
              <a:rPr lang="en-US" dirty="0"/>
            </a:br>
            <a:r>
              <a:rPr lang="en-US" dirty="0"/>
              <a:t>Meet in Lobby at 8:30am</a:t>
            </a:r>
          </a:p>
        </p:txBody>
      </p:sp>
    </p:spTree>
    <p:extLst>
      <p:ext uri="{BB962C8B-B14F-4D97-AF65-F5344CB8AC3E}">
        <p14:creationId xmlns:p14="http://schemas.microsoft.com/office/powerpoint/2010/main" val="3320638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Redeemer Arlington Meet in Lobby at 8:30am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Hernandez</dc:creator>
  <cp:lastModifiedBy>Mark Hernandez</cp:lastModifiedBy>
  <cp:revision>4</cp:revision>
  <dcterms:created xsi:type="dcterms:W3CDTF">2018-06-29T11:04:03Z</dcterms:created>
  <dcterms:modified xsi:type="dcterms:W3CDTF">2018-06-29T11:56:08Z</dcterms:modified>
</cp:coreProperties>
</file>